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hMM9NUk+R7xRx0Uu+5oT1Ckvfs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44" Type="http://schemas.openxmlformats.org/officeDocument/2006/relationships/font" Target="fonts/RobotoMono-bold.fntdata"/><Relationship Id="rId21" Type="http://schemas.openxmlformats.org/officeDocument/2006/relationships/font" Target="fonts/Roboto-italic.fntdata"/><Relationship Id="rId43" Type="http://schemas.openxmlformats.org/officeDocument/2006/relationships/font" Target="fonts/RobotoMono-regular.fntdata"/><Relationship Id="rId24" Type="http://schemas.openxmlformats.org/officeDocument/2006/relationships/font" Target="fonts/RobotoMedium-bold.fntdata"/><Relationship Id="rId46" Type="http://schemas.openxmlformats.org/officeDocument/2006/relationships/font" Target="fonts/RobotoMono-boldItalic.fntdata"/><Relationship Id="rId23" Type="http://schemas.openxmlformats.org/officeDocument/2006/relationships/font" Target="fonts/RobotoMedium-regular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47" Type="http://customschemas.google.com/relationships/presentationmetadata" Target="meta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d5c103a2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9d5c103a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5c103a2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9d5c103a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5c103a2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5c103a2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d5c103a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9d5c103a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d5c103a2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9d5c103a2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d5c103a2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9d5c103a2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7.jpg"/><Relationship Id="rId5" Type="http://schemas.openxmlformats.org/officeDocument/2006/relationships/image" Target="../media/image1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Nested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subqueries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 1.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 2.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''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5500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DC5FA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select bank, round(avg(amount),2) as Average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sub1;</a:t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d5c103a2c_0_2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9d5c103a2c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9d5c103a2c_0_2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mean from bank.order</a:t>
            </a:r>
            <a:endParaRPr b="1" sz="15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bank_to in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500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round(avg(amount),2) as Average</a:t>
            </a:r>
            <a:endParaRPr b="1" sz="15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sz="15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sz="15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sz="15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sz="15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as sub1</a:t>
            </a:r>
            <a:endParaRPr b="1"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5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 k_symbol &lt;&gt; ' '</a:t>
            </a:r>
            <a:endParaRPr b="1" sz="15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k_symbol</a:t>
            </a:r>
            <a:endParaRPr b="1" sz="15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having mean &gt; 2000;</a:t>
            </a:r>
            <a:endParaRPr b="1" sz="15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d5c103a2c_0_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9d5c103a2c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9d5c103a2c_0_9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from (</a:t>
            </a:r>
            <a:endParaRPr b="1" sz="1200"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avg(amount) as mean, k_symbol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from bank.order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bank_to in (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</a:t>
            </a:r>
            <a:endParaRPr b="1" sz="1200">
              <a:solidFill>
                <a:srgbClr val="9900FF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avg(amount) as Average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and k_symbol &lt;&gt; ' '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k_symbol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having mean &gt; 2000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200"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sub;</a:t>
            </a:r>
            <a:endParaRPr b="1" sz="1200"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5c103a2c_0_22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5c103a2c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5c103a2c_0_22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&lt;&gt; ' '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k_symbol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 Average &gt; 3000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Average desc;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d5c103a2c_0_3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9d5c103a2c_0_3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d5c103a2c_0_3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d5c103a2c_0_38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9d5c103a2c_0_3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9d5c103a2c_0_38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operation, round(avg(balance),2) as Avg_balance from bank.trans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in</a:t>
            </a: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200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 as sub1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operation;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5c103a2c_0_5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9d5c103a2c_0_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9d5c103a2c_0_5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 from</a:t>
            </a: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operation, round(avg(balance),2) as Avg_balance from bank.trans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k_symbol in (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where k_symbol &lt;&gt; ' '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group by k_symbol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having Average &gt; 3000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order by Average desc</a:t>
            </a:r>
            <a:endParaRPr b="1" sz="12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operation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sub2</a:t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Avg_balance</a:t>
            </a:r>
            <a:endParaRPr b="1" sz="1200"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1;</a:t>
            </a:r>
            <a:endParaRPr b="1" sz="1200"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